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74" r:id="rId4"/>
    <p:sldId id="256" r:id="rId5"/>
    <p:sldId id="269" r:id="rId6"/>
    <p:sldId id="257" r:id="rId7"/>
    <p:sldId id="261" r:id="rId8"/>
    <p:sldId id="258" r:id="rId9"/>
    <p:sldId id="263" r:id="rId10"/>
    <p:sldId id="270" r:id="rId11"/>
    <p:sldId id="265" r:id="rId12"/>
    <p:sldId id="266" r:id="rId13"/>
    <p:sldId id="264" r:id="rId14"/>
    <p:sldId id="267" r:id="rId15"/>
    <p:sldId id="260" r:id="rId16"/>
    <p:sldId id="271" r:id="rId17"/>
    <p:sldId id="25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1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3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3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5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4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7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29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8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05E1-A3EA-4CD5-8A8F-74016DD4A01E}" type="datetimeFigureOut">
              <a:rPr lang="en-GB" smtClean="0"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CFE2B-AD7E-4BE2-9F10-F62442344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5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461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4969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386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Character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5:1-12)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7769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</a:t>
            </a:r>
          </a:p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Calling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5:13-16)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Conduct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5:17-7:27)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://us.123rf.com/400wm/400/400/alanpoulson/alanpoulson1005/alanpoulson100500203/6969566-a-blond-man-with-an-excited-face-and-a-handful-of-fanned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21" y="1094928"/>
            <a:ext cx="6625175" cy="44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give eagerly!</a:t>
            </a:r>
            <a:r>
              <a:rPr lang="en-GB" sz="3200" b="1" dirty="0"/>
              <a:t> </a:t>
            </a:r>
            <a:endParaRPr lang="en-GB" sz="3200" b="1" dirty="0" smtClean="0"/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8:12)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203717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Whatever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you give is acceptable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if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you give it eagerly.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(2 Corinthians 8:12)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veryguyed.com/wp-content/uploads/2010/12/hairstyles-for-white-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4281"/>
            <a:ext cx="7840451" cy="52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give thoughtfully!</a:t>
            </a:r>
            <a:r>
              <a:rPr lang="en-GB" sz="3200" b="1" dirty="0" smtClean="0"/>
              <a:t> </a:t>
            </a:r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9:7)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38164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must each decide in your heart how much to give.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9:7)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" y="695136"/>
            <a:ext cx="5563587" cy="51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give willingly!</a:t>
            </a:r>
            <a:r>
              <a:rPr lang="en-GB" sz="3200" b="1" dirty="0" smtClean="0"/>
              <a:t> </a:t>
            </a:r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9:5-7)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2067813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not grudgingly ... and not in response to pressure</a:t>
            </a:r>
          </a:p>
          <a:p>
            <a:pPr algn="ctr"/>
            <a:endParaRPr lang="en-GB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(2 Corinthians 9:5,7)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yaymicro.com/rz_1210x1210/0/372/smiling-face-of-young-man-372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7" y="980728"/>
            <a:ext cx="369570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078794"/>
            <a:ext cx="493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</a:t>
            </a: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give cheerfully!</a:t>
            </a:r>
            <a:r>
              <a:rPr lang="en-GB" sz="3200" b="1" dirty="0" smtClean="0"/>
              <a:t> </a:t>
            </a:r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9:7)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124744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God 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loves it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when the giver delights in the giving.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1000" dirty="0">
                <a:latin typeface="Arial" pitchFamily="34" charset="0"/>
                <a:cs typeface="Arial" pitchFamily="34" charset="0"/>
              </a:rPr>
              <a:t/>
            </a:r>
            <a:br>
              <a:rPr lang="en-GB" sz="1000" dirty="0">
                <a:latin typeface="Arial" pitchFamily="34" charset="0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9:7)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_dLuetvtEI2U/TPOeyoEd3KI/AAAAAAAAAFw/YJA4rzEmJGo/s1600/sibling-gif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434281"/>
            <a:ext cx="5453250" cy="64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078794"/>
            <a:ext cx="3995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</a:t>
            </a: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give generously!</a:t>
            </a:r>
            <a:r>
              <a:rPr lang="en-GB" sz="3200" b="1" dirty="0" smtClean="0"/>
              <a:t> </a:t>
            </a:r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9:11)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5890" y="908720"/>
            <a:ext cx="626060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Remember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this: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whoever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sows sparingly will also reap sparingly, and whoever sows generously will also reap generously.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9:6)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9332"/>
            <a:ext cx="5043064" cy="53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078794"/>
            <a:ext cx="3995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</a:t>
            </a: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give generously!</a:t>
            </a:r>
            <a:r>
              <a:rPr lang="en-GB" sz="3200" b="1" dirty="0" smtClean="0"/>
              <a:t> </a:t>
            </a:r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9:11)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7984" y="1092289"/>
            <a:ext cx="4499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your gift is to encourage others, be encouraging. If it is giving, give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generously.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(Romans 12:8)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blueoliveonline.com/images/excell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17" y="888050"/>
            <a:ext cx="639615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give excellently!</a:t>
            </a:r>
            <a:r>
              <a:rPr lang="en-GB" sz="3200" b="1" dirty="0" smtClean="0"/>
              <a:t> </a:t>
            </a:r>
          </a:p>
          <a:p>
            <a:pPr algn="ctr"/>
            <a:r>
              <a:rPr lang="en-GB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9:5-7)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366041"/>
            <a:ext cx="33843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Since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you excel in so many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ways …. I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want you to excel also in this gracious act of giving.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1000" dirty="0">
                <a:latin typeface="Arial" pitchFamily="34" charset="0"/>
                <a:cs typeface="Arial" pitchFamily="34" charset="0"/>
              </a:rPr>
              <a:t/>
            </a:r>
            <a:br>
              <a:rPr lang="en-GB" sz="1000" dirty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Corinthians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8:7)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5946"/>
            <a:ext cx="8640960" cy="477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give secretly!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6.4)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35730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350100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686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Arial" pitchFamily="34" charset="0"/>
                <a:cs typeface="Arial" pitchFamily="34" charset="0"/>
              </a:rPr>
              <a:t>The Father, who sees everything, will </a:t>
            </a:r>
            <a:r>
              <a:rPr lang="en-GB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reward</a:t>
            </a:r>
            <a:r>
              <a:rPr lang="en-GB" sz="3000" b="1" dirty="0" smtClean="0">
                <a:latin typeface="Arial" pitchFamily="34" charset="0"/>
                <a:cs typeface="Arial" pitchFamily="34" charset="0"/>
              </a:rPr>
              <a:t> you.</a:t>
            </a: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(Matthew 6:4)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4" y="1052736"/>
            <a:ext cx="20764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816" y="2200215"/>
            <a:ext cx="58326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'Well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done, good and faithful servant!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…. Come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and share your master's happiness!'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1000" dirty="0">
                <a:latin typeface="Arial" pitchFamily="34" charset="0"/>
                <a:cs typeface="Arial" pitchFamily="34" charset="0"/>
              </a:rPr>
              <a:t/>
            </a:r>
            <a:br>
              <a:rPr lang="en-GB" sz="1000" dirty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Matthew 25:21)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6:1-4 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100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GB" sz="3100" dirty="0">
                <a:latin typeface="Arial" pitchFamily="34" charset="0"/>
                <a:cs typeface="Arial" pitchFamily="34" charset="0"/>
              </a:rPr>
              <a:t>“Watch out! Don’t do your good deeds publicly, to be admired by others, for you will lose the reward from your Father in heaven. </a:t>
            </a:r>
            <a:br>
              <a:rPr lang="en-GB" sz="3100" dirty="0">
                <a:latin typeface="Arial" pitchFamily="34" charset="0"/>
                <a:cs typeface="Arial" pitchFamily="34" charset="0"/>
              </a:rPr>
            </a:br>
            <a:r>
              <a:rPr lang="en-GB" sz="31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GB" sz="3100" dirty="0">
                <a:latin typeface="Arial" pitchFamily="34" charset="0"/>
                <a:cs typeface="Arial" pitchFamily="34" charset="0"/>
              </a:rPr>
              <a:t>When you give to someone in need, don’t do as the hypocrites do—blowing trumpets in the synagogues and streets to call attention to their acts of charity! I tell you the truth, they have received all the reward they will ever get. </a:t>
            </a:r>
          </a:p>
        </p:txBody>
      </p:sp>
    </p:spTree>
    <p:extLst>
      <p:ext uri="{BB962C8B-B14F-4D97-AF65-F5344CB8AC3E}">
        <p14:creationId xmlns:p14="http://schemas.microsoft.com/office/powerpoint/2010/main" val="26110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6:1-4 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But when you give to someone in need, don’t let your left hand know what your right hand is doing.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>
                <a:latin typeface="Arial" pitchFamily="34" charset="0"/>
                <a:cs typeface="Arial" pitchFamily="34" charset="0"/>
              </a:rPr>
              <a:t>4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Give your gifts in private, and your Father, who sees everything, will reward you. </a:t>
            </a:r>
          </a:p>
        </p:txBody>
      </p:sp>
    </p:spTree>
    <p:extLst>
      <p:ext uri="{BB962C8B-B14F-4D97-AF65-F5344CB8AC3E}">
        <p14:creationId xmlns:p14="http://schemas.microsoft.com/office/powerpoint/2010/main" val="26261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6992"/>
            <a:ext cx="3096344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  <a:endParaRPr lang="en-GB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63742"/>
            <a:ext cx="1449486" cy="320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340768"/>
            <a:ext cx="288032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must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surpass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that of the Scribes and Pharisees … </a:t>
            </a:r>
          </a:p>
          <a:p>
            <a:pPr algn="ctr"/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5:20)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54" y="1146523"/>
            <a:ext cx="2254734" cy="17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1968" y="2846546"/>
            <a:ext cx="3644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not as the hypocrites do ...</a:t>
            </a:r>
          </a:p>
          <a:p>
            <a:pPr algn="ctr"/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6:1-2)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1867"/>
            <a:ext cx="4536503" cy="22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6992"/>
            <a:ext cx="3096344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  <a:endParaRPr lang="en-GB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2348880"/>
            <a:ext cx="3995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Beware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of practicing your righteousness before other people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in order to be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seen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by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them</a:t>
            </a:r>
          </a:p>
          <a:p>
            <a:pPr algn="ctr"/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 6:1)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016" y="2348880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the same way, let your light shine before others,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so that they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see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your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good works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 5:16)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yahwehssong.files.wordpress.com/2012/01/b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0" y="2599857"/>
            <a:ext cx="3942774" cy="25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.123rf.com/400wm/400/400/rabbit/rabbit1002/rabbit100200010/6336202-approved-wax-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39" y="692696"/>
            <a:ext cx="2680321" cy="26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1477" y="1340768"/>
            <a:ext cx="2808312" cy="382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5871318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  <a:endParaRPr lang="en-GB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0" y="5877272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157192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he Father’s?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7251" y="5157192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world’s?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2357" y="3212976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Whose?</a:t>
            </a:r>
          </a:p>
        </p:txBody>
      </p:sp>
    </p:spTree>
    <p:extLst>
      <p:ext uri="{BB962C8B-B14F-4D97-AF65-F5344CB8AC3E}">
        <p14:creationId xmlns:p14="http://schemas.microsoft.com/office/powerpoint/2010/main" val="27169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pcdq.com/Websites/tpc/images/w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6550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5871318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uickcashpawn.powersites.net/files/2009/12/money-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2284018"/>
            <a:ext cx="2821151" cy="23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entrechurch.org/wp-content/uploads/2012/01/Screen-shot-2012-01-05-at-9.17.45-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29" y="3149679"/>
            <a:ext cx="28138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  <a:endParaRPr lang="en-GB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0" y="5877272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give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(Matt. 6:2-4)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pray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(Matt. 6:5-15)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0214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fast …</a:t>
            </a:r>
          </a:p>
          <a:p>
            <a:pPr algn="ctr"/>
            <a:r>
              <a:rPr lang="en-GB" sz="2400" dirty="0">
                <a:latin typeface="Arial" pitchFamily="34" charset="0"/>
                <a:cs typeface="Arial" pitchFamily="34" charset="0"/>
              </a:rPr>
              <a:t>(Matt.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6:16-18)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80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this has implications for how we …</a:t>
            </a:r>
          </a:p>
        </p:txBody>
      </p:sp>
    </p:spTree>
    <p:extLst>
      <p:ext uri="{BB962C8B-B14F-4D97-AF65-F5344CB8AC3E}">
        <p14:creationId xmlns:p14="http://schemas.microsoft.com/office/powerpoint/2010/main" val="3786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44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4324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6.2)</a:t>
            </a:r>
          </a:p>
        </p:txBody>
      </p:sp>
    </p:spTree>
    <p:extLst>
      <p:ext uri="{BB962C8B-B14F-4D97-AF65-F5344CB8AC3E}">
        <p14:creationId xmlns:p14="http://schemas.microsoft.com/office/powerpoint/2010/main" val="30827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ccg.org/tithes_co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give … give sacrificially!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(Mark 12.41-44)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302433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Rich</a:t>
            </a: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Large amount</a:t>
            </a:r>
          </a:p>
          <a:p>
            <a:r>
              <a:rPr lang="en-GB" sz="1000" dirty="0">
                <a:latin typeface="Arial" pitchFamily="34" charset="0"/>
                <a:cs typeface="Arial" pitchFamily="34" charset="0"/>
              </a:rPr>
              <a:t/>
            </a:r>
            <a:br>
              <a:rPr lang="en-GB" sz="1000" dirty="0"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latin typeface="Arial" pitchFamily="34" charset="0"/>
                <a:cs typeface="Arial" pitchFamily="34" charset="0"/>
              </a:rPr>
              <a:t>“… they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gave a tiny part of their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surplus …”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(Mark 12:44)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1124744"/>
            <a:ext cx="36004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Poor Widow</a:t>
            </a:r>
          </a:p>
          <a:p>
            <a:pPr algn="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2 Small Coins</a:t>
            </a:r>
          </a:p>
          <a:p>
            <a:pPr algn="r"/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3200" dirty="0" smtClean="0">
                <a:latin typeface="Arial" pitchFamily="34" charset="0"/>
                <a:cs typeface="Arial" pitchFamily="34" charset="0"/>
              </a:rPr>
              <a:t>“… gave 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everything she had to live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on ...”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Mark 12:44)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492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</dc:creator>
  <cp:lastModifiedBy>Martyn</cp:lastModifiedBy>
  <cp:revision>34</cp:revision>
  <dcterms:created xsi:type="dcterms:W3CDTF">2012-06-14T09:30:34Z</dcterms:created>
  <dcterms:modified xsi:type="dcterms:W3CDTF">2012-06-17T07:47:53Z</dcterms:modified>
</cp:coreProperties>
</file>